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9" r:id="rId2"/>
    <p:sldId id="258" r:id="rId3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58"/>
  </p:normalViewPr>
  <p:slideViewPr>
    <p:cSldViewPr snapToGrid="0">
      <p:cViewPr varScale="1">
        <p:scale>
          <a:sx n="79" d="100"/>
          <a:sy n="79" d="100"/>
        </p:scale>
        <p:origin x="816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8D18F02-32D5-4791-DC8E-13D00C8851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22DA10FB-0474-B618-DEC8-14AB9C5CC8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57B77E9-2D99-1F2A-2D5C-BA9332C85C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EF576-6C08-F64F-9F28-5EFFEC02FC99}" type="datetimeFigureOut">
              <a:rPr lang="es-ES" smtClean="0"/>
              <a:t>07/07/2026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FCD82C2-A3F6-4CB5-17A2-68348208BA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2E7FF0D-D091-92C6-D117-3E49284F09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98991-9EAF-CA4E-9914-AD70693A531D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38333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7914199-D17D-9C74-0107-EFBAD53D49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698CBC9-0194-539F-5FA9-35CE9CE1F3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BBCC33B-521E-A73A-4731-4F01D5A68C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EF576-6C08-F64F-9F28-5EFFEC02FC99}" type="datetimeFigureOut">
              <a:rPr lang="es-ES" smtClean="0"/>
              <a:t>07/07/2026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8022881-C7F3-9D0B-9FB0-1275D73AA9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93B6268-84FE-9257-6155-8A8D572F18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98991-9EAF-CA4E-9914-AD70693A531D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19192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117B534-605E-EF54-7FB8-78C7BC1FE4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EDA7F7B-D6BF-22D4-68DC-EED141B749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06FB4BA-7105-6587-769C-1FD558BF52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EF576-6C08-F64F-9F28-5EFFEC02FC99}" type="datetimeFigureOut">
              <a:rPr lang="es-ES" smtClean="0"/>
              <a:t>07/07/2026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7E578EC-D876-B976-565A-CD8D642F06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E53E19E-5109-D243-B882-E59877DD0F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98991-9EAF-CA4E-9914-AD70693A531D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928895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4337F8B-9C65-5CA4-7641-C92F306E42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909E177-F4F2-2A14-052D-5F4B3B4BFC8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E39D10B-86D2-DA83-E1DB-B5D1904603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4933690-CB66-5382-4A2B-75E0CAE0D0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EF576-6C08-F64F-9F28-5EFFEC02FC99}" type="datetimeFigureOut">
              <a:rPr lang="es-ES" smtClean="0"/>
              <a:t>07/07/2026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9D22026-B500-6F51-D0EC-DAB0DA40E6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C731D04-A6B6-FBCF-999F-0A694CD65B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98991-9EAF-CA4E-9914-AD70693A531D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906173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91B2DF1-0A26-5D14-A64F-AD052BC01F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F339655-AC4B-F402-777E-DE637DE5D6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79769630-9DD0-B030-F3CB-007C679561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3495C385-FC44-1421-A5DD-36C522638A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C5739F35-1576-7F22-2E33-5952D595DB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B5776AE2-5021-7D4F-04AA-402221F532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EF576-6C08-F64F-9F28-5EFFEC02FC99}" type="datetimeFigureOut">
              <a:rPr lang="es-ES" smtClean="0"/>
              <a:t>07/07/2026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60E588BC-D017-4580-1375-4509021071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BDFC5B78-184A-AC4A-827C-84C7D93AC3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98991-9EAF-CA4E-9914-AD70693A531D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192833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1985834-F475-AD2D-4313-AB8A9EE34E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5E5470AF-1521-59DB-4EBE-16F2475B99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EF576-6C08-F64F-9F28-5EFFEC02FC99}" type="datetimeFigureOut">
              <a:rPr lang="es-ES" smtClean="0"/>
              <a:t>07/07/2026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AFC3AA4-69CF-B838-A519-593D5D6D3E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5E883D92-62CC-1CA6-1D0B-9763B5FE6F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98991-9EAF-CA4E-9914-AD70693A531D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518732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960E5E5E-4712-0BA7-F68A-A05C7E7C9C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EF576-6C08-F64F-9F28-5EFFEC02FC99}" type="datetimeFigureOut">
              <a:rPr lang="es-ES" smtClean="0"/>
              <a:t>07/07/2026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FD63B01E-3658-34C6-E036-9C125A8C12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EE1DB80-A3E1-C806-F95B-D32C0370B3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98991-9EAF-CA4E-9914-AD70693A531D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505919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A5BC11F-5FE9-C987-3EFA-659DD7947D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0F70CD2-15DA-81F7-4C6F-66A9DD8967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8AFC311E-800D-C9C0-F924-F3BD57CC15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9A8E486-F0C0-2AFD-A0BD-24E5AAE9A7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EF576-6C08-F64F-9F28-5EFFEC02FC99}" type="datetimeFigureOut">
              <a:rPr lang="es-ES" smtClean="0"/>
              <a:t>07/07/2026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167014B-7991-781D-5697-79250AD02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CDD5D6D-627A-EA9E-6FFD-E98FBA47B3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98991-9EAF-CA4E-9914-AD70693A531D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278838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9BE2BCE-FDC6-692E-7466-C47BCEEE0D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8B645627-0B90-78FE-0C9B-4E0D0CC2692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1F8EE3C1-7250-0000-AB53-52BADF10B2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E33E309-8DE4-6DB0-03C5-32D440092F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EF576-6C08-F64F-9F28-5EFFEC02FC99}" type="datetimeFigureOut">
              <a:rPr lang="es-ES" smtClean="0"/>
              <a:t>07/07/2026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0293247-5DFD-B7BA-1BC7-15486565D3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4BCBA21-885B-FA81-89B8-9F0F7D3F81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98991-9EAF-CA4E-9914-AD70693A531D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382245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DE3F012-279C-020C-1FE9-31763CA479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537BE58-81D7-D80B-F881-9F617626EA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FEF47B2-B28E-6185-84AF-224B501724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EF576-6C08-F64F-9F28-5EFFEC02FC99}" type="datetimeFigureOut">
              <a:rPr lang="es-ES" smtClean="0"/>
              <a:t>07/07/2026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C140C9B-10FC-82E4-EFD8-103CAC3D26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77BAAAB-04AC-798E-B128-E1AC9B6F6A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98991-9EAF-CA4E-9914-AD70693A531D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174543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6E6A9D2F-049A-DF2D-98B6-714D616B6D3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8B74C04E-3416-A1D7-69F7-5E96471325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F932EC4-7ACE-3640-2643-1FEF950FC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EF576-6C08-F64F-9F28-5EFFEC02FC99}" type="datetimeFigureOut">
              <a:rPr lang="es-ES" smtClean="0"/>
              <a:t>07/07/2026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D1555B9-184C-1824-12C8-A75A947F71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ACD8129-24B6-8075-0777-C821844D5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98991-9EAF-CA4E-9914-AD70693A531D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483291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BC56A93F-8824-91D3-EE8D-0DA02A357A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74D97F4-A54F-55ED-0153-8BA63DB626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8835BE1-F55A-9FB6-40F9-CA0A2504826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7FEF576-6C08-F64F-9F28-5EFFEC02FC99}" type="datetimeFigureOut">
              <a:rPr lang="es-ES" smtClean="0"/>
              <a:t>07/07/2026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166B0EE-FF49-E578-18C5-C5A2FE26062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8C46068-15CA-241F-2FB7-10F7FBF9859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BB98991-9EAF-CA4E-9914-AD70693A531D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973968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D2719F5-260D-1046-7ADF-A6B48DA116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3" name="Marcador de contenido 22">
            <a:extLst>
              <a:ext uri="{FF2B5EF4-FFF2-40B4-BE49-F238E27FC236}">
                <a16:creationId xmlns:a16="http://schemas.microsoft.com/office/drawing/2014/main" id="{6C8CF594-116C-1B1D-6324-D60D678DEF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8979" y="69962"/>
            <a:ext cx="12074041" cy="6788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85198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FC0D439C-823D-7D33-19F4-8264E07D14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244" y="123396"/>
            <a:ext cx="11759512" cy="6611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198837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</TotalTime>
  <Words>0</Words>
  <Application>Microsoft Office PowerPoint</Application>
  <PresentationFormat>Widescreen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Aptos</vt:lpstr>
      <vt:lpstr>Aptos Display</vt:lpstr>
      <vt:lpstr>Arial</vt:lpstr>
      <vt:lpstr>Tema de Office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Juliana De Abreu Vianna</dc:creator>
  <cp:lastModifiedBy>Chris Lapine</cp:lastModifiedBy>
  <cp:revision>6</cp:revision>
  <dcterms:created xsi:type="dcterms:W3CDTF">2026-06-28T09:21:01Z</dcterms:created>
  <dcterms:modified xsi:type="dcterms:W3CDTF">2026-07-07T15:13:34Z</dcterms:modified>
</cp:coreProperties>
</file>